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t Spotz Bengals" userId="71033f14f25a2ff1" providerId="LiveId" clId="{6C1813AC-95C8-45FE-900C-1A8C0F67F1C7}"/>
    <pc:docChg chg="modSld">
      <pc:chgData name="Hot Spotz Bengals" userId="71033f14f25a2ff1" providerId="LiveId" clId="{6C1813AC-95C8-45FE-900C-1A8C0F67F1C7}" dt="2023-12-09T23:37:35.788" v="1" actId="113"/>
      <pc:docMkLst>
        <pc:docMk/>
      </pc:docMkLst>
      <pc:sldChg chg="modSp mod">
        <pc:chgData name="Hot Spotz Bengals" userId="71033f14f25a2ff1" providerId="LiveId" clId="{6C1813AC-95C8-45FE-900C-1A8C0F67F1C7}" dt="2023-12-09T23:37:35.788" v="1" actId="113"/>
        <pc:sldMkLst>
          <pc:docMk/>
          <pc:sldMk cId="917325699" sldId="256"/>
        </pc:sldMkLst>
        <pc:spChg chg="mod">
          <ac:chgData name="Hot Spotz Bengals" userId="71033f14f25a2ff1" providerId="LiveId" clId="{6C1813AC-95C8-45FE-900C-1A8C0F67F1C7}" dt="2023-12-09T23:37:35.788" v="1" actId="113"/>
          <ac:spMkLst>
            <pc:docMk/>
            <pc:sldMk cId="917325699" sldId="256"/>
            <ac:spMk id="2" creationId="{9DFDEE95-0F5A-1E3B-E9FF-BF25F6377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D344-7D75-D98C-9E97-F70E3B400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94FAD-BD8C-2ED1-8569-644C5ED4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F32C-8A0B-391A-EFC7-CB0AA7D9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58E3-DB5F-E85A-89D0-6271FB73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C806B-242E-20E6-4BF3-B78F4F65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3656-22B0-F9F1-3C52-C6B9EA12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EC25A-6FEB-8A3F-0A45-7E3EDCCCD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45189-B6CE-E06D-B308-8A83C036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ECEE-8071-AFBC-D481-EE33E33A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C5F1-7955-F0A9-796B-6E6B846E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016B4-E219-A673-81B9-CE2F06B5B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3CCD3-0C6B-134B-2569-4A0F00D3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72D00-2C86-7736-35BE-9896D111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4EAE-8FEC-60C4-CEB9-B0DAB1BD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673F7-7696-AA68-B36A-B19594F9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1388-846D-D01F-1670-837FD9D1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9E6E-65AE-0364-40D5-6E4115965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0721-3B82-2A0B-3C32-70F68253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4D56-E725-8872-FB8F-CD694727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5C8C-89D9-770B-1773-C2C54952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1A73-88FA-BACB-17E8-0B91B0AC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43A00-3DFA-D861-07FF-2F14CB95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CED0-4081-3DC0-D695-F37AB075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7647-154D-13CA-EBAD-7C6A4C6A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FEF69-BA46-B990-2E23-B3630492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B2B7-88F5-2E68-25FA-B9C85DF9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7A8-4F51-FE0E-76F9-CB00F8C1B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4E7E6-C3ED-94B4-B990-5D7ED2286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19A20-A924-9878-EAEB-C0690612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7FEC7-370C-3B47-1FCE-C22A9090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F0A5A-B9D1-7D2A-A01C-B429877A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09C7-5E91-7581-8046-9DC5A3E0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B5AC0-EC09-4CC0-5D3A-9D23C91E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1FDE8-83F7-5B87-0BA3-E385472E6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88C43-1AD9-98A5-4578-5A82BC46A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FBF0C-28D6-B928-1D20-82930A5D5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C6AC4-C201-71C8-31FB-B50B4A3B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48585-4B55-B6E0-490B-B0BD9D21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33061-1D02-E1A5-0800-948628AC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7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E667-5621-29D7-35EF-D987F596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9EC5D-C663-EA26-B4FB-0C29F787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FCD22-2A85-A5ED-9F79-9FC84082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E129C-E297-C243-90B5-94CF94F0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4566F-5195-84A7-BFED-CA421F72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6CF35-A55B-6348-382F-09ED0F53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75929-444C-C385-F425-A4A7AFC9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5BD7-506A-CDC6-D31B-728369E8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DD87-90EB-FC04-79BC-43801F8C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6DE1-1097-0AD4-D0E5-BC0F26C04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87C92-7E3D-0785-7C71-32EC3B1F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9E825-50E4-C7A2-A984-C6EF104D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BC380-2036-162C-B5BA-DB297012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A85B-FF4C-1A69-35A0-A2CB3A6E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D409F-5994-8942-2C05-2408B56EF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2B1C3-5332-5558-E023-4483309C6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27063-4A79-B010-52FD-D3590536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DBFE1-4B85-EBFD-B81D-DE36397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A51C1-9B46-E0C6-00C0-CFF9E338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B51F5-0769-81F3-5470-0FB7DAA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06144-9D0D-BCCF-841C-8B3A6BA3C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E986-8058-D074-40EC-FDD26C4AB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BA42-689A-4FC3-A1F9-74CA27A34929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CF345-D187-E1BC-32D3-204FDDE5E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89959-E71A-45F4-34CF-ADE5903C0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636E-58BE-4545-A7D6-B384AB8C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9E0DF08-7F20-F02B-773F-46D506261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11340"/>
              </p:ext>
            </p:extLst>
          </p:nvPr>
        </p:nvGraphicFramePr>
        <p:xfrm>
          <a:off x="0" y="-94890"/>
          <a:ext cx="12192000" cy="695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40" imgH="5829300" progId="Acrobat.Document.DC">
                  <p:embed/>
                </p:oleObj>
              </mc:Choice>
              <mc:Fallback>
                <p:oleObj name="Acrobat Document" r:id="rId2" imgW="7543540" imgH="58293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9E0DF08-7F20-F02B-773F-46D506261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94890"/>
                        <a:ext cx="12192000" cy="6952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FDEE95-0F5A-1E3B-E9FF-BF25F637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8655633">
            <a:off x="1259603" y="788303"/>
            <a:ext cx="9356785" cy="4433694"/>
          </a:xfrm>
        </p:spPr>
        <p:txBody>
          <a:bodyPr>
            <a:normAutofit/>
          </a:bodyPr>
          <a:lstStyle/>
          <a:p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COPY</a:t>
            </a:r>
            <a:b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OF:</a:t>
            </a:r>
            <a:b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© HOT SPOTZ BENGALS</a:t>
            </a:r>
            <a:b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2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DO NOT COPY PROPERTY OF: © HOT SPOTZ BENGALS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COPY PROPERTY OF: © HOT SPOTZ BENGALS </dc:title>
  <dc:creator>Hot Spotz Bengals</dc:creator>
  <cp:lastModifiedBy>Hot Spotz Bengals</cp:lastModifiedBy>
  <cp:revision>1</cp:revision>
  <dcterms:created xsi:type="dcterms:W3CDTF">2023-12-09T23:30:43Z</dcterms:created>
  <dcterms:modified xsi:type="dcterms:W3CDTF">2023-12-09T23:37:40Z</dcterms:modified>
</cp:coreProperties>
</file>