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E6F1A7-9020-438B-9847-A2BF82A91FBB}" v="10" dt="2023-12-10T00:54:51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-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380E-0360-3A6C-A02D-39A846BEB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2F7689-2DB2-5133-CE22-FE30B0856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A5D09-86D6-C2D5-2DD4-641C9B23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D6A-21AB-4041-B2A2-D0E52B79BBE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99820-F7BF-FE2E-94B6-346EF264C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F0BAB-3FD4-D82B-F2DD-C63183F5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E5BF-C1E1-4F64-9967-B96DCB1E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0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8291D-B4A1-0E23-325C-EA6C9AB5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6467D-8581-A500-0B0B-253F91BF5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5E947-5ACA-B979-9368-02EE14BFC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D6A-21AB-4041-B2A2-D0E52B79BBE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87D1E-8526-EDF2-9E56-48AB51E5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CEB10-D9C0-BBCC-FB69-B6025F0D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E5BF-C1E1-4F64-9967-B96DCB1E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2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7271B-26CC-CB9F-7DB5-95CB66F617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E023AF-4DC9-8DD3-3991-D34C8DE5C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8F060-0EC8-8DF6-B459-7FEC9DA2F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D6A-21AB-4041-B2A2-D0E52B79BBE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8BF0C-8855-1A99-994D-51E9E557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1B7DE-93DD-D669-30AD-568E690E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E5BF-C1E1-4F64-9967-B96DCB1E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2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A4E6-4031-E93D-ABFF-A47747AAD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2A8A0-864E-83B8-EBD1-B5F0EE36F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706A0-D9D3-DAD6-C974-002095189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D6A-21AB-4041-B2A2-D0E52B79BBE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B9900-6306-C0A4-1658-AB44EE56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3F116-0609-1404-5D07-BFFF8F9A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E5BF-C1E1-4F64-9967-B96DCB1E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5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010F2-5ECB-5300-43AE-67DBB700C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6EA9F-4A1D-4AF5-FDC3-0975EAD26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2DA82-BC7A-51BB-39A1-15DCD587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D6A-21AB-4041-B2A2-D0E52B79BBE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AAAB2-BC4D-5231-945C-87196142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202AA-545F-519A-9414-B564963A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E5BF-C1E1-4F64-9967-B96DCB1E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094A-96E3-CDA3-9283-57BAC2F5A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11063-4789-95BB-E14E-9570AD7D6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87C97-FED7-2C03-04AC-17348E7B7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D3DD7-1644-C4BD-3679-1C126963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D6A-21AB-4041-B2A2-D0E52B79BBE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AE497-0D11-CBAD-72A3-7F841FA39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616CE-426E-0F65-0C01-8361B935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E5BF-C1E1-4F64-9967-B96DCB1E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2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5337-6BB5-CC22-C881-60AF32C7B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300A5-2DA6-D3E9-38DA-1BDA5D0F1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E1915-056B-5859-10A0-79DDB0121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F12E2-A8CF-1515-B5A6-ACDF096D6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D8606C-4DCC-24D5-CB58-968C8A114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A72F55-794F-6DD6-A195-430E628D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D6A-21AB-4041-B2A2-D0E52B79BBE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661203-FF84-D22E-E672-FDF8E4B2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475E7A-EC3F-468C-B3F1-075C3A07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E5BF-C1E1-4F64-9967-B96DCB1E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4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8D48-1819-3C9F-ACA8-4B510C5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C4AFD4-8611-B5CC-8319-6E6798807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D6A-21AB-4041-B2A2-D0E52B79BBE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BA7DE-9089-B6E6-2732-7BC35503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7E088-58B1-D200-DA66-52895F4A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E5BF-C1E1-4F64-9967-B96DCB1E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6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6910D6-EB42-1AC5-7A18-7BD07167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D6A-21AB-4041-B2A2-D0E52B79BBE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F535F4-7737-5172-B334-EDC57004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D5778-9102-D7F3-0241-F995CB74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E5BF-C1E1-4F64-9967-B96DCB1E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94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C5389-97D0-9498-CCA9-8DD0B6D8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A078A-0989-22F7-68C6-A5F692316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41F44-675A-AE3A-549B-7D01F3279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9CDEE-7A37-8B44-E393-8FCED2FE2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D6A-21AB-4041-B2A2-D0E52B79BBE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1F156-28DC-994D-C7D9-AAA0FE0F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CC09C-F3B3-DF61-1C26-E6C0BEF4E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E5BF-C1E1-4F64-9967-B96DCB1E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0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1D134-30C5-D6A3-5C57-C60B0736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620E5-D3B6-998E-CFFA-60C97FF98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425CE-5588-8A98-C2D3-31C8343C5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1DECA-9DC2-E485-BAE0-842B6A9C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D6A-21AB-4041-B2A2-D0E52B79BBE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67C35-8D5B-7363-E3D1-B7B5A3A93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BBC8C-EAA8-3B37-480E-80144E53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E5BF-C1E1-4F64-9967-B96DCB1E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8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309ED0-D404-191A-FCB2-8BAD9F8D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9CAA0-97B1-201C-DC84-D27974EBE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EAA0B-C570-C39D-532E-698203F50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CCD6A-21AB-4041-B2A2-D0E52B79BBE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B13C2-F848-8B4D-60AF-00C014B2E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88684-9688-2323-CE49-7638E9789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4E5BF-C1E1-4F64-9967-B96DCB1E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8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001C8C0-34E8-46EC-25C9-645D1B790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3E95EE-DEDB-6B4D-A394-CA15D8BB6A59}"/>
              </a:ext>
            </a:extLst>
          </p:cNvPr>
          <p:cNvSpPr/>
          <p:nvPr/>
        </p:nvSpPr>
        <p:spPr>
          <a:xfrm rot="18966160">
            <a:off x="498757" y="1409913"/>
            <a:ext cx="11412919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NOT COPY</a:t>
            </a:r>
          </a:p>
          <a:p>
            <a:pPr algn="ctr"/>
            <a:r>
              <a:rPr lang="en-US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PROPERTY OF:</a:t>
            </a:r>
          </a:p>
          <a:p>
            <a:pPr algn="ctr"/>
            <a:r>
              <a:rPr lang="en-US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© HOT SPOTZ BENGALS</a:t>
            </a:r>
          </a:p>
        </p:txBody>
      </p:sp>
      <p:sp>
        <p:nvSpPr>
          <p:cNvPr id="3" name="AutoShape 4" descr="5-Gen Pedigree Watermark_SD-743014.pdf">
            <a:extLst>
              <a:ext uri="{FF2B5EF4-FFF2-40B4-BE49-F238E27FC236}">
                <a16:creationId xmlns:a16="http://schemas.microsoft.com/office/drawing/2014/main" id="{1EFA6894-D118-A0AD-6E05-0B031F1AE5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Page 1 of 1, 5-Gen Pedigree Watermark_SD-743014.pdf">
            <a:extLst>
              <a:ext uri="{FF2B5EF4-FFF2-40B4-BE49-F238E27FC236}">
                <a16:creationId xmlns:a16="http://schemas.microsoft.com/office/drawing/2014/main" id="{A9C57BDF-18DB-A2E0-F0DC-CCC60BBA04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09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10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Hot Spotz Bengals</dc:creator>
  <cp:lastModifiedBy>Hot Spotz Bengals</cp:lastModifiedBy>
  <cp:revision>2</cp:revision>
  <dcterms:created xsi:type="dcterms:W3CDTF">2023-12-09T22:29:22Z</dcterms:created>
  <dcterms:modified xsi:type="dcterms:W3CDTF">2023-12-10T01:04:49Z</dcterms:modified>
</cp:coreProperties>
</file>